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352" r:id="rId3"/>
    <p:sldId id="267" r:id="rId4"/>
    <p:sldId id="35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5A4"/>
    <a:srgbClr val="E6EEB6"/>
    <a:srgbClr val="ED9121"/>
    <a:srgbClr val="BED736"/>
    <a:srgbClr val="F8D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2"/>
    <p:restoredTop sz="94550"/>
  </p:normalViewPr>
  <p:slideViewPr>
    <p:cSldViewPr snapToGrid="0" snapToObjects="1">
      <p:cViewPr varScale="1">
        <p:scale>
          <a:sx n="75" d="100"/>
          <a:sy n="75" d="100"/>
        </p:scale>
        <p:origin x="1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69F12-922F-3A45-BB27-7A9613A6DA02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ECF0-ECE9-094A-90B3-7612ECFD2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29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0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82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94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59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66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2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2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86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0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0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D199-B374-E246-B211-D05187BDC941}" type="datetimeFigureOut">
              <a:rPr lang="de-DE" smtClean="0"/>
              <a:t>07.05.19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4C2F-B95C-044E-A657-E6F26F8506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 nach rechts 3"/>
          <p:cNvSpPr/>
          <p:nvPr/>
        </p:nvSpPr>
        <p:spPr>
          <a:xfrm>
            <a:off x="141513" y="2759528"/>
            <a:ext cx="234043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Forschungsfrage</a:t>
            </a:r>
          </a:p>
        </p:txBody>
      </p:sp>
      <p:sp>
        <p:nvSpPr>
          <p:cNvPr id="8" name="Eingebuchteter Richtungspfeil 7"/>
          <p:cNvSpPr/>
          <p:nvPr/>
        </p:nvSpPr>
        <p:spPr>
          <a:xfrm>
            <a:off x="1983923" y="2711902"/>
            <a:ext cx="2880000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9" name="Eingebuchteter Pfeil nach rechts 8"/>
          <p:cNvSpPr/>
          <p:nvPr/>
        </p:nvSpPr>
        <p:spPr>
          <a:xfrm>
            <a:off x="9408679" y="2693531"/>
            <a:ext cx="2340430" cy="1198789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Forschungsergebnis</a:t>
            </a:r>
            <a:endParaRPr lang="de-DE" sz="1400" dirty="0"/>
          </a:p>
        </p:txBody>
      </p:sp>
      <p:sp>
        <p:nvSpPr>
          <p:cNvPr id="10" name="Eingebuchteter Richtungspfeil 9"/>
          <p:cNvSpPr/>
          <p:nvPr/>
        </p:nvSpPr>
        <p:spPr>
          <a:xfrm>
            <a:off x="4357685" y="2704819"/>
            <a:ext cx="2880000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1" name="Eingebuchteter Richtungspfeil 10"/>
          <p:cNvSpPr/>
          <p:nvPr/>
        </p:nvSpPr>
        <p:spPr>
          <a:xfrm>
            <a:off x="6739665" y="2704820"/>
            <a:ext cx="2880000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60121" y="346364"/>
            <a:ext cx="3295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Design 1: drei Stufiges Verfahren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3778A87-EE63-4D4D-AE51-3FCFCFC12CD9}"/>
              </a:ext>
            </a:extLst>
          </p:cNvPr>
          <p:cNvSpPr/>
          <p:nvPr/>
        </p:nvSpPr>
        <p:spPr>
          <a:xfrm>
            <a:off x="4551456" y="4122080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Interviews (n=7)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9A8AA3A-3EF8-4446-9F2C-B4FDA180EADF}"/>
              </a:ext>
            </a:extLst>
          </p:cNvPr>
          <p:cNvSpPr/>
          <p:nvPr/>
        </p:nvSpPr>
        <p:spPr>
          <a:xfrm>
            <a:off x="2207754" y="4122079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Literaturanalyse (n=235)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BA2FD10-6CDF-6745-8457-143B234D75B7}"/>
              </a:ext>
            </a:extLst>
          </p:cNvPr>
          <p:cNvSpPr/>
          <p:nvPr/>
        </p:nvSpPr>
        <p:spPr>
          <a:xfrm>
            <a:off x="6895158" y="4122080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Onlinebefragung (n=66)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C68E12E-B431-B843-8F03-65663850C383}"/>
              </a:ext>
            </a:extLst>
          </p:cNvPr>
          <p:cNvSpPr txBox="1"/>
          <p:nvPr/>
        </p:nvSpPr>
        <p:spPr>
          <a:xfrm>
            <a:off x="4863923" y="6114394"/>
            <a:ext cx="7142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Zur Verwendung freigeben. Bitte mit einem Hinweis auf den Link zitieren:</a:t>
            </a:r>
          </a:p>
          <a:p>
            <a:r>
              <a:rPr lang="de-DE" i="1" dirty="0"/>
              <a:t>Lindner, D. - https://agile-</a:t>
            </a:r>
            <a:r>
              <a:rPr lang="de-DE" i="1" dirty="0" err="1"/>
              <a:t>unternehmen.de</a:t>
            </a:r>
            <a:r>
              <a:rPr lang="de-DE" i="1" dirty="0"/>
              <a:t>/</a:t>
            </a:r>
            <a:r>
              <a:rPr lang="de-DE" i="1" dirty="0" err="1"/>
              <a:t>tipps</a:t>
            </a:r>
            <a:r>
              <a:rPr lang="de-DE" i="1" dirty="0"/>
              <a:t>-forschungsdesign-aufbau/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A4C3225-C274-1C4B-98E2-6F80ADB79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111" y="264992"/>
            <a:ext cx="4159427" cy="9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8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 nach rechts 3"/>
          <p:cNvSpPr/>
          <p:nvPr/>
        </p:nvSpPr>
        <p:spPr>
          <a:xfrm>
            <a:off x="55014" y="2759528"/>
            <a:ext cx="2340430" cy="10668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Forschungsfrage</a:t>
            </a:r>
          </a:p>
        </p:txBody>
      </p:sp>
      <p:sp>
        <p:nvSpPr>
          <p:cNvPr id="8" name="Eingebuchteter Richtungspfeil 7"/>
          <p:cNvSpPr/>
          <p:nvPr/>
        </p:nvSpPr>
        <p:spPr>
          <a:xfrm>
            <a:off x="1934495" y="2711902"/>
            <a:ext cx="2373762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9" name="Eingebuchteter Pfeil nach rechts 8"/>
          <p:cNvSpPr/>
          <p:nvPr/>
        </p:nvSpPr>
        <p:spPr>
          <a:xfrm>
            <a:off x="9883452" y="2654495"/>
            <a:ext cx="2259120" cy="1198789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Forschungsergebnis</a:t>
            </a:r>
            <a:endParaRPr lang="de-DE" sz="14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EDAEBE3-34F0-6B4A-859D-CF5DD4665247}"/>
              </a:ext>
            </a:extLst>
          </p:cNvPr>
          <p:cNvSpPr txBox="1"/>
          <p:nvPr/>
        </p:nvSpPr>
        <p:spPr>
          <a:xfrm>
            <a:off x="386646" y="296937"/>
            <a:ext cx="328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Design 2: vier Stufiges Verfahren</a:t>
            </a:r>
          </a:p>
        </p:txBody>
      </p:sp>
      <p:sp>
        <p:nvSpPr>
          <p:cNvPr id="16" name="Eingebuchteter Richtungspfeil 15">
            <a:extLst>
              <a:ext uri="{FF2B5EF4-FFF2-40B4-BE49-F238E27FC236}">
                <a16:creationId xmlns:a16="http://schemas.microsoft.com/office/drawing/2014/main" id="{E1E46FBB-F3CF-BC40-947B-62F5A37813B1}"/>
              </a:ext>
            </a:extLst>
          </p:cNvPr>
          <p:cNvSpPr/>
          <p:nvPr/>
        </p:nvSpPr>
        <p:spPr>
          <a:xfrm>
            <a:off x="3863404" y="2697578"/>
            <a:ext cx="2373762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7" name="Eingebuchteter Richtungspfeil 16">
            <a:extLst>
              <a:ext uri="{FF2B5EF4-FFF2-40B4-BE49-F238E27FC236}">
                <a16:creationId xmlns:a16="http://schemas.microsoft.com/office/drawing/2014/main" id="{A6DFF0E9-77DF-7940-B87F-ACC252409103}"/>
              </a:ext>
            </a:extLst>
          </p:cNvPr>
          <p:cNvSpPr/>
          <p:nvPr/>
        </p:nvSpPr>
        <p:spPr>
          <a:xfrm>
            <a:off x="5792313" y="2679209"/>
            <a:ext cx="2373762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8" name="Eingebuchteter Richtungspfeil 17">
            <a:extLst>
              <a:ext uri="{FF2B5EF4-FFF2-40B4-BE49-F238E27FC236}">
                <a16:creationId xmlns:a16="http://schemas.microsoft.com/office/drawing/2014/main" id="{89CF3D64-E4E3-E148-AD06-FE96425A763D}"/>
              </a:ext>
            </a:extLst>
          </p:cNvPr>
          <p:cNvSpPr/>
          <p:nvPr/>
        </p:nvSpPr>
        <p:spPr>
          <a:xfrm>
            <a:off x="7692253" y="2685554"/>
            <a:ext cx="2373762" cy="1162049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2D64607-94B2-7941-B65B-B2C9AA3CA6A4}"/>
              </a:ext>
            </a:extLst>
          </p:cNvPr>
          <p:cNvSpPr/>
          <p:nvPr/>
        </p:nvSpPr>
        <p:spPr>
          <a:xfrm>
            <a:off x="3863404" y="4004522"/>
            <a:ext cx="1785379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Interviews (n=7)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8873811-95A8-8C40-9165-EF49E6365026}"/>
              </a:ext>
            </a:extLst>
          </p:cNvPr>
          <p:cNvSpPr/>
          <p:nvPr/>
        </p:nvSpPr>
        <p:spPr>
          <a:xfrm>
            <a:off x="1948980" y="4004522"/>
            <a:ext cx="1785379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Literaturanalyse (n=235)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146A152-FAB3-E54A-A66E-BF4E03009266}"/>
              </a:ext>
            </a:extLst>
          </p:cNvPr>
          <p:cNvSpPr/>
          <p:nvPr/>
        </p:nvSpPr>
        <p:spPr>
          <a:xfrm>
            <a:off x="5792313" y="4004522"/>
            <a:ext cx="1785379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Onlinebefragung (n=66)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E30F1B04-40C3-FA42-A944-89F0B0DA5D2D}"/>
              </a:ext>
            </a:extLst>
          </p:cNvPr>
          <p:cNvSpPr/>
          <p:nvPr/>
        </p:nvSpPr>
        <p:spPr>
          <a:xfrm>
            <a:off x="7692253" y="4010867"/>
            <a:ext cx="1785379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Referenzmodellierung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0A6D0DB-0B86-9A4E-925C-6FC3F166C2DD}"/>
              </a:ext>
            </a:extLst>
          </p:cNvPr>
          <p:cNvSpPr txBox="1"/>
          <p:nvPr/>
        </p:nvSpPr>
        <p:spPr>
          <a:xfrm>
            <a:off x="4863923" y="6114394"/>
            <a:ext cx="7142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Zur Verwendung freigeben. Bitte mit einem Hinweis auf den Link zitieren:</a:t>
            </a:r>
          </a:p>
          <a:p>
            <a:r>
              <a:rPr lang="de-DE" i="1" dirty="0"/>
              <a:t>Lindner, D. - https://agile-</a:t>
            </a:r>
            <a:r>
              <a:rPr lang="de-DE" i="1" dirty="0" err="1"/>
              <a:t>unternehmen.de</a:t>
            </a:r>
            <a:r>
              <a:rPr lang="de-DE" i="1" dirty="0"/>
              <a:t>/</a:t>
            </a:r>
            <a:r>
              <a:rPr lang="de-DE" i="1" dirty="0" err="1"/>
              <a:t>tipps</a:t>
            </a:r>
            <a:r>
              <a:rPr lang="de-DE" i="1" dirty="0"/>
              <a:t>-forschungsdesign-aufbau/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5046AEB-78B0-B344-89FC-018957556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111" y="264992"/>
            <a:ext cx="4159427" cy="9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7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85739BB8-D43F-6F42-A9C9-229C528C86B2}"/>
              </a:ext>
            </a:extLst>
          </p:cNvPr>
          <p:cNvSpPr txBox="1"/>
          <p:nvPr/>
        </p:nvSpPr>
        <p:spPr>
          <a:xfrm>
            <a:off x="3902407" y="219789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1. Schritt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6342C0C-C4CA-554F-A8A4-3FCF61B7FE6D}"/>
              </a:ext>
            </a:extLst>
          </p:cNvPr>
          <p:cNvSpPr txBox="1"/>
          <p:nvPr/>
        </p:nvSpPr>
        <p:spPr>
          <a:xfrm>
            <a:off x="6219759" y="218360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2. Schritt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3D1F1F-A674-C24F-84CB-577CF2F22C6B}"/>
              </a:ext>
            </a:extLst>
          </p:cNvPr>
          <p:cNvSpPr txBox="1"/>
          <p:nvPr/>
        </p:nvSpPr>
        <p:spPr>
          <a:xfrm>
            <a:off x="8519092" y="218360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3. Schritt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ADCD26E-2881-6D4E-8405-9A408E0F080B}"/>
              </a:ext>
            </a:extLst>
          </p:cNvPr>
          <p:cNvSpPr/>
          <p:nvPr/>
        </p:nvSpPr>
        <p:spPr>
          <a:xfrm>
            <a:off x="3299390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6E2A13F-2C80-7946-BC0E-6D21E1CB892C}"/>
              </a:ext>
            </a:extLst>
          </p:cNvPr>
          <p:cNvSpPr txBox="1"/>
          <p:nvPr/>
        </p:nvSpPr>
        <p:spPr>
          <a:xfrm>
            <a:off x="891759" y="2976745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Untersuchungsgegenstand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407D961-A42D-D042-9D04-C8E35A04DF51}"/>
              </a:ext>
            </a:extLst>
          </p:cNvPr>
          <p:cNvSpPr txBox="1"/>
          <p:nvPr/>
        </p:nvSpPr>
        <p:spPr>
          <a:xfrm>
            <a:off x="1446126" y="4119177"/>
            <a:ext cx="861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Methodik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87CFFEB-A321-0C41-BA71-CE4E986B1A20}"/>
              </a:ext>
            </a:extLst>
          </p:cNvPr>
          <p:cNvSpPr/>
          <p:nvPr/>
        </p:nvSpPr>
        <p:spPr>
          <a:xfrm>
            <a:off x="5617400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78606B8-F7A2-8646-9423-86D0FC304E53}"/>
              </a:ext>
            </a:extLst>
          </p:cNvPr>
          <p:cNvSpPr/>
          <p:nvPr/>
        </p:nvSpPr>
        <p:spPr>
          <a:xfrm>
            <a:off x="7916733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BD2DAAD-ED59-2B4C-904C-38821FCCEE3F}"/>
              </a:ext>
            </a:extLst>
          </p:cNvPr>
          <p:cNvSpPr txBox="1"/>
          <p:nvPr/>
        </p:nvSpPr>
        <p:spPr>
          <a:xfrm>
            <a:off x="360121" y="346364"/>
            <a:ext cx="3295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Design 3: drei Stufiges Verfahren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04C6621-D426-1042-9361-C77348A1EBE4}"/>
              </a:ext>
            </a:extLst>
          </p:cNvPr>
          <p:cNvSpPr/>
          <p:nvPr/>
        </p:nvSpPr>
        <p:spPr>
          <a:xfrm>
            <a:off x="5596720" y="3874945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Interviews (n=7)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8CB8A6C-084B-804F-9888-5E9C1DD79091}"/>
              </a:ext>
            </a:extLst>
          </p:cNvPr>
          <p:cNvSpPr/>
          <p:nvPr/>
        </p:nvSpPr>
        <p:spPr>
          <a:xfrm>
            <a:off x="3253018" y="3874944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Literaturanalyse (n=235)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9EC7414-95C8-ED4E-8D0A-268BF437E1C9}"/>
              </a:ext>
            </a:extLst>
          </p:cNvPr>
          <p:cNvSpPr/>
          <p:nvPr/>
        </p:nvSpPr>
        <p:spPr>
          <a:xfrm>
            <a:off x="7940422" y="3874945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Onlinebefragung (n=66)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1F806FB-236F-1343-B18F-134FBE5651C8}"/>
              </a:ext>
            </a:extLst>
          </p:cNvPr>
          <p:cNvSpPr txBox="1"/>
          <p:nvPr/>
        </p:nvSpPr>
        <p:spPr>
          <a:xfrm>
            <a:off x="4863923" y="6114394"/>
            <a:ext cx="7142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Zur Verwendung freigeben. Bitte mit einem Hinweis auf den Link zitieren:</a:t>
            </a:r>
          </a:p>
          <a:p>
            <a:r>
              <a:rPr lang="de-DE" i="1" dirty="0"/>
              <a:t>Lindner, D. - https://agile-</a:t>
            </a:r>
            <a:r>
              <a:rPr lang="de-DE" i="1" dirty="0" err="1"/>
              <a:t>unternehmen.de</a:t>
            </a:r>
            <a:r>
              <a:rPr lang="de-DE" i="1" dirty="0"/>
              <a:t>/</a:t>
            </a:r>
            <a:r>
              <a:rPr lang="de-DE" i="1" dirty="0" err="1"/>
              <a:t>tipps</a:t>
            </a:r>
            <a:r>
              <a:rPr lang="de-DE" i="1" dirty="0"/>
              <a:t>-forschungsdesign-aufbau/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2C0E0E55-B8D9-304C-9F29-90EEA3A2C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111" y="264992"/>
            <a:ext cx="4159427" cy="9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5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85739BB8-D43F-6F42-A9C9-229C528C86B2}"/>
              </a:ext>
            </a:extLst>
          </p:cNvPr>
          <p:cNvSpPr txBox="1"/>
          <p:nvPr/>
        </p:nvSpPr>
        <p:spPr>
          <a:xfrm>
            <a:off x="3371062" y="219789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1. Schritt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6342C0C-C4CA-554F-A8A4-3FCF61B7FE6D}"/>
              </a:ext>
            </a:extLst>
          </p:cNvPr>
          <p:cNvSpPr txBox="1"/>
          <p:nvPr/>
        </p:nvSpPr>
        <p:spPr>
          <a:xfrm>
            <a:off x="5688414" y="218360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2. Schritt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3D1F1F-A674-C24F-84CB-577CF2F22C6B}"/>
              </a:ext>
            </a:extLst>
          </p:cNvPr>
          <p:cNvSpPr txBox="1"/>
          <p:nvPr/>
        </p:nvSpPr>
        <p:spPr>
          <a:xfrm>
            <a:off x="7987747" y="218360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3. Schritt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ADCD26E-2881-6D4E-8405-9A408E0F080B}"/>
              </a:ext>
            </a:extLst>
          </p:cNvPr>
          <p:cNvSpPr/>
          <p:nvPr/>
        </p:nvSpPr>
        <p:spPr>
          <a:xfrm>
            <a:off x="2768045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6E2A13F-2C80-7946-BC0E-6D21E1CB892C}"/>
              </a:ext>
            </a:extLst>
          </p:cNvPr>
          <p:cNvSpPr txBox="1"/>
          <p:nvPr/>
        </p:nvSpPr>
        <p:spPr>
          <a:xfrm>
            <a:off x="360414" y="2976745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Untersuchungsgegenstand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407D961-A42D-D042-9D04-C8E35A04DF51}"/>
              </a:ext>
            </a:extLst>
          </p:cNvPr>
          <p:cNvSpPr txBox="1"/>
          <p:nvPr/>
        </p:nvSpPr>
        <p:spPr>
          <a:xfrm>
            <a:off x="914781" y="4119177"/>
            <a:ext cx="861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Methodik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87CFFEB-A321-0C41-BA71-CE4E986B1A20}"/>
              </a:ext>
            </a:extLst>
          </p:cNvPr>
          <p:cNvSpPr/>
          <p:nvPr/>
        </p:nvSpPr>
        <p:spPr>
          <a:xfrm>
            <a:off x="5086055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78606B8-F7A2-8646-9423-86D0FC304E53}"/>
              </a:ext>
            </a:extLst>
          </p:cNvPr>
          <p:cNvSpPr/>
          <p:nvPr/>
        </p:nvSpPr>
        <p:spPr>
          <a:xfrm>
            <a:off x="7385388" y="2732515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04C6621-D426-1042-9361-C77348A1EBE4}"/>
              </a:ext>
            </a:extLst>
          </p:cNvPr>
          <p:cNvSpPr/>
          <p:nvPr/>
        </p:nvSpPr>
        <p:spPr>
          <a:xfrm>
            <a:off x="5065375" y="3874945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Interviews (n=7)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8CB8A6C-084B-804F-9888-5E9C1DD79091}"/>
              </a:ext>
            </a:extLst>
          </p:cNvPr>
          <p:cNvSpPr/>
          <p:nvPr/>
        </p:nvSpPr>
        <p:spPr>
          <a:xfrm>
            <a:off x="2721673" y="3874944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Literaturanalyse (n=235)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9EC7414-95C8-ED4E-8D0A-268BF437E1C9}"/>
              </a:ext>
            </a:extLst>
          </p:cNvPr>
          <p:cNvSpPr/>
          <p:nvPr/>
        </p:nvSpPr>
        <p:spPr>
          <a:xfrm>
            <a:off x="7409077" y="3874945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Onlinebefragung (n=66)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42E034B-64FD-3A45-9083-952A98C335FB}"/>
              </a:ext>
            </a:extLst>
          </p:cNvPr>
          <p:cNvSpPr txBox="1"/>
          <p:nvPr/>
        </p:nvSpPr>
        <p:spPr>
          <a:xfrm>
            <a:off x="386646" y="296937"/>
            <a:ext cx="328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Design 4: vier Stufiges Verfahren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BA510CF-821D-1D49-997B-468FFC5AF195}"/>
              </a:ext>
            </a:extLst>
          </p:cNvPr>
          <p:cNvSpPr txBox="1"/>
          <p:nvPr/>
        </p:nvSpPr>
        <p:spPr>
          <a:xfrm>
            <a:off x="10463217" y="219789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4. Schritt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FA49FB2-69C6-194C-A5F4-DBDEAA9D1F49}"/>
              </a:ext>
            </a:extLst>
          </p:cNvPr>
          <p:cNvSpPr/>
          <p:nvPr/>
        </p:nvSpPr>
        <p:spPr>
          <a:xfrm>
            <a:off x="9752779" y="2732514"/>
            <a:ext cx="206890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Ziel der Methode: z.B. aktueller Stand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552BDA51-DC5B-8044-81FC-294E4FCC1997}"/>
              </a:ext>
            </a:extLst>
          </p:cNvPr>
          <p:cNvSpPr/>
          <p:nvPr/>
        </p:nvSpPr>
        <p:spPr>
          <a:xfrm>
            <a:off x="9776468" y="3874944"/>
            <a:ext cx="2089581" cy="765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Referenzmodellierung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BC1ECB2-C7EC-1945-AE12-EDC2FD17C2AB}"/>
              </a:ext>
            </a:extLst>
          </p:cNvPr>
          <p:cNvSpPr txBox="1"/>
          <p:nvPr/>
        </p:nvSpPr>
        <p:spPr>
          <a:xfrm>
            <a:off x="4863923" y="6114394"/>
            <a:ext cx="7142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Zur Verwendung freigeben. Bitte mit einem Hinweis auf den Link zitieren:</a:t>
            </a:r>
          </a:p>
          <a:p>
            <a:r>
              <a:rPr lang="de-DE" i="1" dirty="0"/>
              <a:t>Lindner, D. - https://agile-</a:t>
            </a:r>
            <a:r>
              <a:rPr lang="de-DE" i="1" dirty="0" err="1"/>
              <a:t>unternehmen.de</a:t>
            </a:r>
            <a:r>
              <a:rPr lang="de-DE" i="1" dirty="0"/>
              <a:t>/</a:t>
            </a:r>
            <a:r>
              <a:rPr lang="de-DE" i="1" dirty="0" err="1"/>
              <a:t>tipps</a:t>
            </a:r>
            <a:r>
              <a:rPr lang="de-DE" i="1" dirty="0"/>
              <a:t>-forschungsdesign-aufbau/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4B10328A-2094-024F-BB8D-8603FD06E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111" y="264992"/>
            <a:ext cx="4159427" cy="9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4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Macintosh PowerPoint</Application>
  <PresentationFormat>Breitbild</PresentationFormat>
  <Paragraphs>55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Dominic Lindner</dc:creator>
  <cp:lastModifiedBy>Dominic Lindner</cp:lastModifiedBy>
  <cp:revision>581</cp:revision>
  <dcterms:created xsi:type="dcterms:W3CDTF">2016-11-10T13:45:16Z</dcterms:created>
  <dcterms:modified xsi:type="dcterms:W3CDTF">2019-05-07T09:33:53Z</dcterms:modified>
</cp:coreProperties>
</file>